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sldIdLst>
    <p:sldId id="266" r:id="rId2"/>
    <p:sldId id="265" r:id="rId3"/>
    <p:sldId id="269" r:id="rId4"/>
    <p:sldId id="270" r:id="rId5"/>
    <p:sldId id="271" r:id="rId6"/>
    <p:sldId id="268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0860"/>
    <a:srgbClr val="1C1573"/>
    <a:srgbClr val="283E84"/>
    <a:srgbClr val="211D71"/>
    <a:srgbClr val="000099"/>
    <a:srgbClr val="1E2F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4434" autoAdjust="0"/>
  </p:normalViewPr>
  <p:slideViewPr>
    <p:cSldViewPr>
      <p:cViewPr>
        <p:scale>
          <a:sx n="73" d="100"/>
          <a:sy n="73" d="100"/>
        </p:scale>
        <p:origin x="618" y="-48"/>
      </p:cViewPr>
      <p:guideLst>
        <p:guide orient="horz" pos="2208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6" b="1180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441" cy="6858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550646"/>
            <a:ext cx="9680189" cy="17927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-447353"/>
            <a:ext cx="10744203" cy="805815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0" y="2549769"/>
            <a:ext cx="7330831" cy="1600725"/>
          </a:xfrm>
        </p:spPr>
        <p:txBody>
          <a:bodyPr anchor="ctr">
            <a:normAutofit/>
          </a:bodyPr>
          <a:lstStyle>
            <a:lvl1pPr algn="r"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dirty="0" smtClean="0"/>
              <a:t>Click to edit Course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08431" y="4452630"/>
            <a:ext cx="5994400" cy="343327"/>
          </a:xfrm>
        </p:spPr>
        <p:txBody>
          <a:bodyPr anchor="ctr">
            <a:normAutofit/>
          </a:bodyPr>
          <a:lstStyle>
            <a:lvl1pPr marL="0" indent="0" algn="r">
              <a:buNone/>
              <a:defRPr sz="17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 smtClean="0"/>
              <a:t>Click to edit SME’s name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299" y="896875"/>
            <a:ext cx="3096631" cy="108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116" y="4800600"/>
            <a:ext cx="5124715" cy="21336"/>
          </a:xfrm>
          <a:prstGeom prst="rect">
            <a:avLst/>
          </a:prstGeom>
        </p:spPr>
      </p:pic>
      <p:sp>
        <p:nvSpPr>
          <p:cNvPr id="22" name="Text Placeholder 21"/>
          <p:cNvSpPr>
            <a:spLocks noGrp="1"/>
          </p:cNvSpPr>
          <p:nvPr>
            <p:ph type="body" sz="quarter" idx="14"/>
          </p:nvPr>
        </p:nvSpPr>
        <p:spPr>
          <a:xfrm>
            <a:off x="5189412" y="4826977"/>
            <a:ext cx="6713419" cy="1108563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sz="1700">
                <a:solidFill>
                  <a:srgbClr val="1C1573"/>
                </a:solidFill>
                <a:latin typeface="Helvetica" panose="020B0604020202030204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661812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1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335" y="2482116"/>
            <a:ext cx="8848465" cy="2130566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1831508" y="2575123"/>
            <a:ext cx="8666988" cy="19368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Helvetica" panose="020B060402020203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 smtClean="0"/>
              <a:t>Click to edit Session title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461970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10668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0569"/>
            <a:ext cx="9321800" cy="764364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2728913"/>
          </a:xfrm>
        </p:spPr>
        <p:txBody>
          <a:bodyPr/>
          <a:lstStyle>
            <a:lvl1pPr>
              <a:defRPr sz="1800">
                <a:latin typeface="Helvetica" panose="020B0604020202030204" pitchFamily="34" charset="0"/>
              </a:defRPr>
            </a:lvl1pPr>
            <a:lvl2pPr>
              <a:defRPr sz="1600">
                <a:latin typeface="Helvetica" panose="020B0604020202030204" pitchFamily="34" charset="0"/>
              </a:defRPr>
            </a:lvl2pPr>
            <a:lvl3pPr>
              <a:defRPr sz="1400">
                <a:latin typeface="Helvetica" panose="020B0604020202030204" pitchFamily="34" charset="0"/>
              </a:defRPr>
            </a:lvl3pPr>
            <a:lvl4pPr>
              <a:defRPr sz="1200">
                <a:latin typeface="Helvetica" panose="020B0604020202030204" pitchFamily="34" charset="0"/>
              </a:defRPr>
            </a:lvl4pPr>
            <a:lvl5pPr>
              <a:defRPr sz="12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15429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r">
              <a:defRPr sz="5400" b="1">
                <a:solidFill>
                  <a:srgbClr val="150860"/>
                </a:solidFill>
                <a:latin typeface="Helvetica"/>
                <a:cs typeface="Helvetica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r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Helvetica Light"/>
                <a:cs typeface="Helvetica Ligh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6871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184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29" r:id="rId2"/>
    <p:sldLayoutId id="2147483739" r:id="rId3"/>
    <p:sldLayoutId id="2147483740" r:id="rId4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572000" y="2549769"/>
            <a:ext cx="7330831" cy="1793631"/>
          </a:xfrm>
        </p:spPr>
        <p:txBody>
          <a:bodyPr/>
          <a:lstStyle/>
          <a:p>
            <a:r>
              <a:rPr lang="en-US" dirty="0" smtClean="0"/>
              <a:t>Introduction to DevOps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Sonika Rathi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Assistant Professor</a:t>
            </a:r>
          </a:p>
          <a:p>
            <a:r>
              <a:rPr lang="en-US" dirty="0" smtClean="0"/>
              <a:t>BITS </a:t>
            </a:r>
            <a:r>
              <a:rPr lang="en-US" dirty="0" err="1" smtClean="0"/>
              <a:t>Pilani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725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IN" dirty="0" smtClean="0"/>
              <a:t>Clea</a:t>
            </a:r>
            <a:r>
              <a:rPr lang="en-IN" dirty="0" smtClean="0"/>
              <a:t>n code</a:t>
            </a:r>
          </a:p>
          <a:p>
            <a:r>
              <a:rPr lang="en-US" dirty="0"/>
              <a:t>General Rules 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/>
          <a:lstStyle/>
          <a:p>
            <a:r>
              <a:rPr lang="en-US" dirty="0"/>
              <a:t>Best Practices of Clean Code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033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Clean </a:t>
            </a:r>
            <a:r>
              <a:rPr lang="en-IN" dirty="0" smtClean="0"/>
              <a:t>code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If </a:t>
            </a:r>
            <a:r>
              <a:rPr lang="en-US" dirty="0"/>
              <a:t>it can be understood easily</a:t>
            </a:r>
          </a:p>
          <a:p>
            <a:r>
              <a:rPr lang="en-US" dirty="0"/>
              <a:t>It can be read and enhanced by a developer other than its original author</a:t>
            </a:r>
          </a:p>
          <a:p>
            <a:r>
              <a:rPr lang="en-US" dirty="0"/>
              <a:t>If code follows readability, changeability, extensibility and maintainability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Condition for a Clean </a:t>
            </a:r>
            <a:r>
              <a:rPr lang="en-US" dirty="0" smtClean="0"/>
              <a:t>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55609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 Practices of Clean Code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3047999"/>
          </a:xfrm>
        </p:spPr>
        <p:txBody>
          <a:bodyPr>
            <a:normAutofit/>
          </a:bodyPr>
          <a:lstStyle/>
          <a:p>
            <a:r>
              <a:rPr lang="en-US" dirty="0" smtClean="0"/>
              <a:t>Follow </a:t>
            </a:r>
            <a:r>
              <a:rPr lang="en-US" dirty="0"/>
              <a:t>standard conventions</a:t>
            </a:r>
          </a:p>
          <a:p>
            <a:r>
              <a:rPr lang="en-US" dirty="0"/>
              <a:t>Keep it simple, Simpler is always better, Reduce complexity as much as possible</a:t>
            </a:r>
          </a:p>
          <a:p>
            <a:r>
              <a:rPr lang="en-US" dirty="0"/>
              <a:t>Be consistent i.e. If you do something a certain way, do all similar things in the same way</a:t>
            </a:r>
          </a:p>
          <a:p>
            <a:r>
              <a:rPr lang="en-US" dirty="0"/>
              <a:t>Use self explanatory variables</a:t>
            </a:r>
          </a:p>
          <a:p>
            <a:r>
              <a:rPr lang="en-US" dirty="0"/>
              <a:t>Choose descriptive and unambiguous </a:t>
            </a:r>
            <a:r>
              <a:rPr lang="en-US" dirty="0" smtClean="0"/>
              <a:t>names</a:t>
            </a:r>
          </a:p>
          <a:p>
            <a:r>
              <a:rPr lang="en-US" dirty="0"/>
              <a:t>Keep functions small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General </a:t>
            </a:r>
            <a:r>
              <a:rPr lang="en-US" dirty="0" smtClean="0"/>
              <a:t>Rules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15425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Best Practices of Clean </a:t>
            </a:r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3809999"/>
          </a:xfrm>
        </p:spPr>
        <p:txBody>
          <a:bodyPr>
            <a:normAutofit/>
          </a:bodyPr>
          <a:lstStyle/>
          <a:p>
            <a:r>
              <a:rPr lang="en-US" dirty="0"/>
              <a:t>Each Function should do one thing</a:t>
            </a:r>
          </a:p>
          <a:p>
            <a:r>
              <a:rPr lang="en-US" dirty="0"/>
              <a:t>Use function names descriptive</a:t>
            </a:r>
          </a:p>
          <a:p>
            <a:r>
              <a:rPr lang="en-US" dirty="0"/>
              <a:t>Prefer to have less arguments</a:t>
            </a:r>
          </a:p>
          <a:p>
            <a:r>
              <a:rPr lang="en-US" dirty="0"/>
              <a:t>Always try to explain yourself in code; put proper comments</a:t>
            </a:r>
          </a:p>
          <a:p>
            <a:r>
              <a:rPr lang="en-US" dirty="0"/>
              <a:t>Declare variables close to their usage</a:t>
            </a:r>
          </a:p>
          <a:p>
            <a:r>
              <a:rPr lang="en-US" dirty="0"/>
              <a:t>Keep lines short</a:t>
            </a:r>
          </a:p>
          <a:p>
            <a:r>
              <a:rPr lang="en-US" dirty="0"/>
              <a:t>Code should be readable</a:t>
            </a:r>
          </a:p>
          <a:p>
            <a:r>
              <a:rPr lang="en-US" dirty="0"/>
              <a:t>Code should be fast</a:t>
            </a:r>
          </a:p>
          <a:p>
            <a:r>
              <a:rPr lang="en-US" dirty="0"/>
              <a:t>Code should be generic</a:t>
            </a:r>
          </a:p>
          <a:p>
            <a:r>
              <a:rPr lang="en-US" dirty="0"/>
              <a:t>Code should be reusable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General </a:t>
            </a:r>
            <a:r>
              <a:rPr lang="en-US" dirty="0" smtClean="0"/>
              <a:t>Rules Contd..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13729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657600"/>
            <a:ext cx="10515600" cy="904875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5205413"/>
            <a:ext cx="10515600" cy="1500187"/>
          </a:xfrm>
        </p:spPr>
        <p:txBody>
          <a:bodyPr/>
          <a:lstStyle/>
          <a:p>
            <a:r>
              <a:rPr lang="en-US" dirty="0" smtClean="0"/>
              <a:t>In our next session: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798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its_16-9-template" id="{B7A0C74C-E369-44C7-A546-EF1EA9C648F2}" vid="{8DB36153-B58A-4978-9624-5131A009622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Bits_Recording_Sample</Template>
  <TotalTime>4</TotalTime>
  <Words>181</Words>
  <Application>Microsoft Office PowerPoint</Application>
  <PresentationFormat>Widescreen</PresentationFormat>
  <Paragraphs>35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Arial</vt:lpstr>
      <vt:lpstr>Calibri</vt:lpstr>
      <vt:lpstr>Calibri Light</vt:lpstr>
      <vt:lpstr>Helvetica</vt:lpstr>
      <vt:lpstr>Helvetica Light</vt:lpstr>
      <vt:lpstr>Office Theme</vt:lpstr>
      <vt:lpstr>Introduction to DevOps</vt:lpstr>
      <vt:lpstr>Agenda</vt:lpstr>
      <vt:lpstr>Clean code</vt:lpstr>
      <vt:lpstr>Best Practices of Clean Code</vt:lpstr>
      <vt:lpstr>Best Practices of Clean Code</vt:lpstr>
      <vt:lpstr>Thank You!</vt:lpstr>
    </vt:vector>
  </TitlesOfParts>
  <Company>HP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DevOps</dc:title>
  <dc:creator>Sonika Rathi</dc:creator>
  <cp:lastModifiedBy>Sonika Rathi</cp:lastModifiedBy>
  <cp:revision>1</cp:revision>
  <dcterms:created xsi:type="dcterms:W3CDTF">2019-03-26T19:36:25Z</dcterms:created>
  <dcterms:modified xsi:type="dcterms:W3CDTF">2019-03-26T19:41:23Z</dcterms:modified>
</cp:coreProperties>
</file>